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74" r:id="rId2"/>
    <p:sldId id="277" r:id="rId3"/>
    <p:sldId id="279" r:id="rId4"/>
    <p:sldId id="280" r:id="rId5"/>
    <p:sldId id="281" r:id="rId6"/>
    <p:sldId id="282" r:id="rId7"/>
    <p:sldId id="283" r:id="rId8"/>
    <p:sldId id="284" r:id="rId9"/>
    <p:sldId id="28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103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047" y="367849"/>
            <a:ext cx="8384389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  <a:sym typeface="Webdings" panose="05030102010509060703" pitchFamily="18" charset="2"/>
              </a:defRPr>
            </a:lvl1pPr>
          </a:lstStyle>
          <a:p>
            <a:r>
              <a:rPr lang="fr-FR" dirty="0"/>
              <a:t>Modifiez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C817E1-5226-DA38-722B-8E05666AE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26/07/2025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1593DE-4C81-584D-7AD7-E893CA36D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94FB9A-5416-ECD5-A568-05FEE3940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16DE7-4B05-ADB6-CDB9-0F26F7D1853C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E22140-93FC-51B3-3F77-B40F584B2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05C5756-FA9D-BE1D-98F4-F9C784EC4081}"/>
              </a:ext>
            </a:extLst>
          </p:cNvPr>
          <p:cNvSpPr txBox="1"/>
          <p:nvPr/>
        </p:nvSpPr>
        <p:spPr>
          <a:xfrm>
            <a:off x="2376170" y="2593399"/>
            <a:ext cx="50165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utiliser la monnaie et écrire une somme de différentes façons. </a:t>
            </a:r>
          </a:p>
        </p:txBody>
      </p:sp>
    </p:spTree>
    <p:extLst>
      <p:ext uri="{BB962C8B-B14F-4D97-AF65-F5344CB8AC3E}">
        <p14:creationId xmlns:p14="http://schemas.microsoft.com/office/powerpoint/2010/main" val="2418047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37C0D8-872B-B37F-7F65-E8D75E6F4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AED287-884D-7B39-47A6-EE8E0264A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Fabrique la somme indiquée avec la monnaie.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90A09E2-2F83-730A-F6E8-BF383968FA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  <a:p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9D7374B-C77A-2EA0-EA4E-478634891F66}"/>
              </a:ext>
            </a:extLst>
          </p:cNvPr>
          <p:cNvSpPr txBox="1"/>
          <p:nvPr/>
        </p:nvSpPr>
        <p:spPr>
          <a:xfrm>
            <a:off x="1805940" y="1752600"/>
            <a:ext cx="5966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Trois euros et soixante-deux centimes</a:t>
            </a:r>
          </a:p>
        </p:txBody>
      </p:sp>
    </p:spTree>
    <p:extLst>
      <p:ext uri="{BB962C8B-B14F-4D97-AF65-F5344CB8AC3E}">
        <p14:creationId xmlns:p14="http://schemas.microsoft.com/office/powerpoint/2010/main" val="296836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C83184-8952-93CC-1B4E-87BC908B9D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64A0E1-F8B3-4F3C-0C9C-F3AE5D736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84506AC-0E55-B7B4-3AD0-5AB76B8347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ECAE12F-E79C-4865-F7DD-1070405593D0}"/>
              </a:ext>
            </a:extLst>
          </p:cNvPr>
          <p:cNvSpPr txBox="1"/>
          <p:nvPr/>
        </p:nvSpPr>
        <p:spPr>
          <a:xfrm>
            <a:off x="1805940" y="1752600"/>
            <a:ext cx="5966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Trois euros et soixante-deux centimes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C3A69D6-D470-051A-988D-D2F080C9E75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792" y="2902514"/>
            <a:ext cx="907980" cy="90569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7AD9EC1-BC57-80CC-42AC-F4D9D5865C1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707" y="2804108"/>
            <a:ext cx="1104802" cy="107447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A30EB2C-82E9-17FC-2F35-91F1E70AAF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902" y="3051732"/>
            <a:ext cx="588166" cy="58816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60ACC7D-6057-82E7-7EE6-358D2046AF2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5485829" y="3006012"/>
            <a:ext cx="709635" cy="70086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82CD9D0-D7BD-58DA-84B0-A5206D68765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4572000" y="2945859"/>
            <a:ext cx="819391" cy="80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914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8E7369-53A1-382B-AFA9-A2B01B9550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9A7C46-7C35-B708-4599-4F802EEC6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Comment l’écrire mathématiquement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7581E68-3101-0860-61E5-B732803A9A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CDE5397-DBDA-F20E-B6C2-B0BD5EBF72AF}"/>
              </a:ext>
            </a:extLst>
          </p:cNvPr>
          <p:cNvSpPr txBox="1"/>
          <p:nvPr/>
        </p:nvSpPr>
        <p:spPr>
          <a:xfrm>
            <a:off x="1805940" y="1752600"/>
            <a:ext cx="5966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Trois euros et soixante-deux centimes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E5FB213-3B32-A84D-F68A-10697F5F7B5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792" y="2902514"/>
            <a:ext cx="907980" cy="90569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8E2BFC1D-763C-61C0-832F-4161D738E12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707" y="2804108"/>
            <a:ext cx="1104802" cy="107447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C825091-E42B-B385-7807-CD1015C293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902" y="3051732"/>
            <a:ext cx="588166" cy="58816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547DA0B-B66C-7E17-F517-D82D9C9DEDE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5485829" y="3006012"/>
            <a:ext cx="709635" cy="70086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841F3FF-87CF-6663-0152-5638E4BD9EF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4572000" y="2945859"/>
            <a:ext cx="819391" cy="80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340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C3F048-5190-2B61-916B-CA4B4632B2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7949D5-BCE9-8FD7-98FF-E0B9A5582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B5473CA-1C34-7B05-5AAB-D9B30EDD50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C255031-6197-FE35-B43A-D908440CD530}"/>
              </a:ext>
            </a:extLst>
          </p:cNvPr>
          <p:cNvSpPr txBox="1"/>
          <p:nvPr/>
        </p:nvSpPr>
        <p:spPr>
          <a:xfrm>
            <a:off x="1805940" y="1752600"/>
            <a:ext cx="5966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Trois euros et soixante-deux centimes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5AB3E4D-126C-3587-54F6-4777343E56D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792" y="2902514"/>
            <a:ext cx="907980" cy="90569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74B71AB-7D06-C394-D6ED-21BEC668053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707" y="2804108"/>
            <a:ext cx="1104802" cy="107447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07CD0BF-AD28-E475-17A0-505FE8D9DF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902" y="3051732"/>
            <a:ext cx="588166" cy="58816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B9C439E-885B-CD91-75C9-9A7B03201D8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5485829" y="3006012"/>
            <a:ext cx="709635" cy="70086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A4910D5-94D3-613F-74B0-3D22436F072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4572000" y="2945859"/>
            <a:ext cx="819391" cy="802191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AC183D38-6C2A-5DFE-186A-EA36CDFA6247}"/>
              </a:ext>
            </a:extLst>
          </p:cNvPr>
          <p:cNvSpPr txBox="1"/>
          <p:nvPr/>
        </p:nvSpPr>
        <p:spPr>
          <a:xfrm>
            <a:off x="3147060" y="4418089"/>
            <a:ext cx="2849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3 € et 62 centimes</a:t>
            </a:r>
          </a:p>
          <a:p>
            <a:r>
              <a:rPr lang="fr-FR" sz="2800" dirty="0"/>
              <a:t>3,62 €</a:t>
            </a:r>
          </a:p>
        </p:txBody>
      </p:sp>
    </p:spTree>
    <p:extLst>
      <p:ext uri="{BB962C8B-B14F-4D97-AF65-F5344CB8AC3E}">
        <p14:creationId xmlns:p14="http://schemas.microsoft.com/office/powerpoint/2010/main" val="414152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5DC929-6B10-77B8-E2A7-AE0BBCD397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4C58BA-BB8D-A631-3B65-3AAD0E782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Fabrique la somme indiquée avec la monnaie.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29449F1-E4A5-1989-906A-D5A3C5BABE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1E7D6C8-6817-613A-623E-EBD8BC0CE34D}"/>
              </a:ext>
            </a:extLst>
          </p:cNvPr>
          <p:cNvSpPr txBox="1"/>
          <p:nvPr/>
        </p:nvSpPr>
        <p:spPr>
          <a:xfrm>
            <a:off x="1805940" y="1752600"/>
            <a:ext cx="5966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onze euros et vingt-cinq centimes</a:t>
            </a:r>
          </a:p>
        </p:txBody>
      </p:sp>
    </p:spTree>
    <p:extLst>
      <p:ext uri="{BB962C8B-B14F-4D97-AF65-F5344CB8AC3E}">
        <p14:creationId xmlns:p14="http://schemas.microsoft.com/office/powerpoint/2010/main" val="63739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7F9B85-1848-9C6B-9741-F4BF31037E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B8D8F0-59A9-465D-2FD8-674872EBC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382999F-BDE4-56CC-2BFA-6166F5834A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8B12058-97BB-89CC-E508-4B87D7CD8789}"/>
              </a:ext>
            </a:extLst>
          </p:cNvPr>
          <p:cNvSpPr txBox="1"/>
          <p:nvPr/>
        </p:nvSpPr>
        <p:spPr>
          <a:xfrm>
            <a:off x="1805940" y="1752600"/>
            <a:ext cx="5966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onze euros et vingt-cinq centimes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0A47CDC-5A49-7B4F-4C12-98D34233DEC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292" y="2942688"/>
            <a:ext cx="907980" cy="90569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C49BD42-1B2E-EFF9-E9F9-14BDEC6891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03" y="2711829"/>
            <a:ext cx="2809851" cy="151469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60C5937-0CAD-8A9E-73A9-69C3085563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049" y="3119214"/>
            <a:ext cx="707928" cy="72916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9BC6840-2C1A-773D-50CD-52D780BF0B2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5647528" y="3078052"/>
            <a:ext cx="784952" cy="770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58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CCB461-7AE3-55B7-E615-878274C35E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FFF7DC-D629-A25A-4D6D-BA58FB871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Comment l’écrire mathématiquement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B907D57-DF82-E882-02DC-8CBD356CAB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7E25D23-139A-20DB-1730-860D1845CFEE}"/>
              </a:ext>
            </a:extLst>
          </p:cNvPr>
          <p:cNvSpPr txBox="1"/>
          <p:nvPr/>
        </p:nvSpPr>
        <p:spPr>
          <a:xfrm>
            <a:off x="1805940" y="1752600"/>
            <a:ext cx="5966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onze euros et vingt-cinq centimes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68B609B-E564-7928-18A1-EC9D26CC6A7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292" y="2942688"/>
            <a:ext cx="907980" cy="90569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412275E-3019-FEA7-097D-5AB71AC000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03" y="2711829"/>
            <a:ext cx="2809851" cy="151469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237F79A-F58D-0EC7-4645-B5D2AB4E2D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049" y="3119214"/>
            <a:ext cx="707928" cy="72916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514725BA-8403-1821-6B84-00046A72966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5647528" y="3078052"/>
            <a:ext cx="784952" cy="770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938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072B0A-D6C6-6FBA-1A07-F9873EB2F9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DBEA78-FCE5-8770-1183-41893431F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EE3BAA6-0245-0664-AEBE-9C59FDBCD8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FD817E6-CF36-3EC2-60A8-734561B8B14A}"/>
              </a:ext>
            </a:extLst>
          </p:cNvPr>
          <p:cNvSpPr txBox="1"/>
          <p:nvPr/>
        </p:nvSpPr>
        <p:spPr>
          <a:xfrm>
            <a:off x="1805940" y="1752600"/>
            <a:ext cx="5966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onze euros et vingt-cinq centimes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F2001E5-087B-D1B1-85CE-797498B27E53}"/>
              </a:ext>
            </a:extLst>
          </p:cNvPr>
          <p:cNvSpPr txBox="1"/>
          <p:nvPr/>
        </p:nvSpPr>
        <p:spPr>
          <a:xfrm>
            <a:off x="3210017" y="4515246"/>
            <a:ext cx="33756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11 € et 25 centimes</a:t>
            </a:r>
          </a:p>
          <a:p>
            <a:r>
              <a:rPr lang="fr-FR" sz="2800" dirty="0"/>
              <a:t>11,25 €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2C27406-5C83-2CCD-36A0-014B26B48FA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292" y="2942688"/>
            <a:ext cx="907980" cy="90569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1C3535F-24A2-309E-8D2C-5E81BAC422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03" y="2711829"/>
            <a:ext cx="2809851" cy="151469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0B71B6B-34B1-0FF7-725C-519651223C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049" y="3119214"/>
            <a:ext cx="707928" cy="72916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C9FB96E-F386-206C-F563-4FF3A90528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5647528" y="3078052"/>
            <a:ext cx="784952" cy="770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2557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1563</TotalTime>
  <Words>111</Words>
  <Application>Microsoft Office PowerPoint</Application>
  <PresentationFormat>Affichage à l'écran (4:3)</PresentationFormat>
  <Paragraphs>30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Thème Office</vt:lpstr>
      <vt:lpstr>Présentation PowerPoint</vt:lpstr>
      <vt:lpstr> Fabrique la somme indiquée avec la monnaie. </vt:lpstr>
      <vt:lpstr> Correction</vt:lpstr>
      <vt:lpstr> Comment l’écrire mathématiquement ? </vt:lpstr>
      <vt:lpstr> Correction</vt:lpstr>
      <vt:lpstr> Fabrique la somme indiquée avec la monnaie. </vt:lpstr>
      <vt:lpstr> Correction</vt:lpstr>
      <vt:lpstr> Comment l’écrire mathématiquement ? </vt:lpstr>
      <vt:lpstr> 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38</cp:revision>
  <dcterms:created xsi:type="dcterms:W3CDTF">2023-02-07T14:55:57Z</dcterms:created>
  <dcterms:modified xsi:type="dcterms:W3CDTF">2025-07-27T04:48:42Z</dcterms:modified>
</cp:coreProperties>
</file>